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7" r:id="rId2"/>
    <p:sldId id="256" r:id="rId3"/>
    <p:sldId id="260" r:id="rId4"/>
    <p:sldId id="258" r:id="rId5"/>
    <p:sldId id="25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media/image3.png>
</file>

<file path=ppt/media/image4.tiff>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37DC75-5FDA-4A4D-89BF-202F5F69A49B}" type="datetimeFigureOut">
              <a:rPr lang="en-US" smtClean="0"/>
              <a:t>4/27/22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843F95-956B-6D47-9D81-F1940697251B}" type="slidenum">
              <a:rPr lang="en-US" smtClean="0"/>
              <a:t>‹#›</a:t>
            </a:fld>
            <a:endParaRPr lang="en-US"/>
          </a:p>
        </p:txBody>
      </p:sp>
    </p:spTree>
    <p:extLst>
      <p:ext uri="{BB962C8B-B14F-4D97-AF65-F5344CB8AC3E}">
        <p14:creationId xmlns:p14="http://schemas.microsoft.com/office/powerpoint/2010/main" val="365396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843F95-956B-6D47-9D81-F1940697251B}" type="slidenum">
              <a:rPr lang="en-US" smtClean="0"/>
              <a:t>2</a:t>
            </a:fld>
            <a:endParaRPr lang="en-US"/>
          </a:p>
        </p:txBody>
      </p:sp>
    </p:spTree>
    <p:extLst>
      <p:ext uri="{BB962C8B-B14F-4D97-AF65-F5344CB8AC3E}">
        <p14:creationId xmlns:p14="http://schemas.microsoft.com/office/powerpoint/2010/main" val="1073495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843F95-956B-6D47-9D81-F1940697251B}" type="slidenum">
              <a:rPr lang="en-US" smtClean="0"/>
              <a:t>4</a:t>
            </a:fld>
            <a:endParaRPr lang="en-US"/>
          </a:p>
        </p:txBody>
      </p:sp>
    </p:spTree>
    <p:extLst>
      <p:ext uri="{BB962C8B-B14F-4D97-AF65-F5344CB8AC3E}">
        <p14:creationId xmlns:p14="http://schemas.microsoft.com/office/powerpoint/2010/main" val="1378015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84559-988C-214E-AB29-4989CFD0FA9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4BE6654B-3CDF-A04A-B928-27263D604B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933935AB-BBE6-6942-8816-19C8A87BE39E}"/>
              </a:ext>
            </a:extLst>
          </p:cNvPr>
          <p:cNvSpPr>
            <a:spLocks noGrp="1"/>
          </p:cNvSpPr>
          <p:nvPr>
            <p:ph type="dt" sz="half" idx="10"/>
          </p:nvPr>
        </p:nvSpPr>
        <p:spPr/>
        <p:txBody>
          <a:bodyPr/>
          <a:lstStyle/>
          <a:p>
            <a:fld id="{C44D717B-36A2-4940-9FF4-FCD56EDF78D1}" type="datetimeFigureOut">
              <a:rPr lang="en-US" smtClean="0"/>
              <a:t>4/27/22</a:t>
            </a:fld>
            <a:endParaRPr lang="en-US"/>
          </a:p>
        </p:txBody>
      </p:sp>
      <p:sp>
        <p:nvSpPr>
          <p:cNvPr id="5" name="Footer Placeholder 4">
            <a:extLst>
              <a:ext uri="{FF2B5EF4-FFF2-40B4-BE49-F238E27FC236}">
                <a16:creationId xmlns:a16="http://schemas.microsoft.com/office/drawing/2014/main" id="{29F766D9-0E31-0741-B407-7F53DE7BD2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2DFDB0-234F-B84C-80CE-47EBB29799DC}"/>
              </a:ext>
            </a:extLst>
          </p:cNvPr>
          <p:cNvSpPr>
            <a:spLocks noGrp="1"/>
          </p:cNvSpPr>
          <p:nvPr>
            <p:ph type="sldNum" sz="quarter" idx="12"/>
          </p:nvPr>
        </p:nvSpPr>
        <p:spPr/>
        <p:txBody>
          <a:bodyPr/>
          <a:lstStyle/>
          <a:p>
            <a:fld id="{AA91DD94-ED1E-AC40-BE16-1E6E3407E057}" type="slidenum">
              <a:rPr lang="en-US" smtClean="0"/>
              <a:t>‹#›</a:t>
            </a:fld>
            <a:endParaRPr lang="en-US"/>
          </a:p>
        </p:txBody>
      </p:sp>
    </p:spTree>
    <p:extLst>
      <p:ext uri="{BB962C8B-B14F-4D97-AF65-F5344CB8AC3E}">
        <p14:creationId xmlns:p14="http://schemas.microsoft.com/office/powerpoint/2010/main" val="4200998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07DE0-B8B0-7B42-9FBF-FE9DF7B65D38}"/>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EDE56D1-8565-8A41-95C0-71EE44A619A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AA09CEB-331C-274E-9F9E-99B081E78A1F}"/>
              </a:ext>
            </a:extLst>
          </p:cNvPr>
          <p:cNvSpPr>
            <a:spLocks noGrp="1"/>
          </p:cNvSpPr>
          <p:nvPr>
            <p:ph type="dt" sz="half" idx="10"/>
          </p:nvPr>
        </p:nvSpPr>
        <p:spPr/>
        <p:txBody>
          <a:bodyPr/>
          <a:lstStyle/>
          <a:p>
            <a:fld id="{C44D717B-36A2-4940-9FF4-FCD56EDF78D1}" type="datetimeFigureOut">
              <a:rPr lang="en-US" smtClean="0"/>
              <a:t>4/27/22</a:t>
            </a:fld>
            <a:endParaRPr lang="en-US"/>
          </a:p>
        </p:txBody>
      </p:sp>
      <p:sp>
        <p:nvSpPr>
          <p:cNvPr id="5" name="Footer Placeholder 4">
            <a:extLst>
              <a:ext uri="{FF2B5EF4-FFF2-40B4-BE49-F238E27FC236}">
                <a16:creationId xmlns:a16="http://schemas.microsoft.com/office/drawing/2014/main" id="{259C6BF5-FDA5-4447-AE09-0026676890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62C179-5CE2-6C47-8B41-15327F67FE2B}"/>
              </a:ext>
            </a:extLst>
          </p:cNvPr>
          <p:cNvSpPr>
            <a:spLocks noGrp="1"/>
          </p:cNvSpPr>
          <p:nvPr>
            <p:ph type="sldNum" sz="quarter" idx="12"/>
          </p:nvPr>
        </p:nvSpPr>
        <p:spPr/>
        <p:txBody>
          <a:bodyPr/>
          <a:lstStyle/>
          <a:p>
            <a:fld id="{AA91DD94-ED1E-AC40-BE16-1E6E3407E057}" type="slidenum">
              <a:rPr lang="en-US" smtClean="0"/>
              <a:t>‹#›</a:t>
            </a:fld>
            <a:endParaRPr lang="en-US"/>
          </a:p>
        </p:txBody>
      </p:sp>
    </p:spTree>
    <p:extLst>
      <p:ext uri="{BB962C8B-B14F-4D97-AF65-F5344CB8AC3E}">
        <p14:creationId xmlns:p14="http://schemas.microsoft.com/office/powerpoint/2010/main" val="3050857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02E9C78-2A8E-D449-B7FC-B708FB6DBAC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30EA5E1-5C87-6A4C-BE1C-E374B6A9611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BB8E75B-ABEC-184E-B779-0E38924418C0}"/>
              </a:ext>
            </a:extLst>
          </p:cNvPr>
          <p:cNvSpPr>
            <a:spLocks noGrp="1"/>
          </p:cNvSpPr>
          <p:nvPr>
            <p:ph type="dt" sz="half" idx="10"/>
          </p:nvPr>
        </p:nvSpPr>
        <p:spPr/>
        <p:txBody>
          <a:bodyPr/>
          <a:lstStyle/>
          <a:p>
            <a:fld id="{C44D717B-36A2-4940-9FF4-FCD56EDF78D1}" type="datetimeFigureOut">
              <a:rPr lang="en-US" smtClean="0"/>
              <a:t>4/27/22</a:t>
            </a:fld>
            <a:endParaRPr lang="en-US"/>
          </a:p>
        </p:txBody>
      </p:sp>
      <p:sp>
        <p:nvSpPr>
          <p:cNvPr id="5" name="Footer Placeholder 4">
            <a:extLst>
              <a:ext uri="{FF2B5EF4-FFF2-40B4-BE49-F238E27FC236}">
                <a16:creationId xmlns:a16="http://schemas.microsoft.com/office/drawing/2014/main" id="{C774391D-BF61-AC45-940A-5D7E0C3A38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86E6DA-68E4-9F4E-A42D-5B7CB120CA37}"/>
              </a:ext>
            </a:extLst>
          </p:cNvPr>
          <p:cNvSpPr>
            <a:spLocks noGrp="1"/>
          </p:cNvSpPr>
          <p:nvPr>
            <p:ph type="sldNum" sz="quarter" idx="12"/>
          </p:nvPr>
        </p:nvSpPr>
        <p:spPr/>
        <p:txBody>
          <a:bodyPr/>
          <a:lstStyle/>
          <a:p>
            <a:fld id="{AA91DD94-ED1E-AC40-BE16-1E6E3407E057}" type="slidenum">
              <a:rPr lang="en-US" smtClean="0"/>
              <a:t>‹#›</a:t>
            </a:fld>
            <a:endParaRPr lang="en-US"/>
          </a:p>
        </p:txBody>
      </p:sp>
    </p:spTree>
    <p:extLst>
      <p:ext uri="{BB962C8B-B14F-4D97-AF65-F5344CB8AC3E}">
        <p14:creationId xmlns:p14="http://schemas.microsoft.com/office/powerpoint/2010/main" val="1776789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61716-A103-524D-8C82-F3607926ED5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B3562E5-68C3-3941-982B-1BCAD1DB739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3B4ACCC-9190-4046-A6D3-63F1E1AB14E2}"/>
              </a:ext>
            </a:extLst>
          </p:cNvPr>
          <p:cNvSpPr>
            <a:spLocks noGrp="1"/>
          </p:cNvSpPr>
          <p:nvPr>
            <p:ph type="dt" sz="half" idx="10"/>
          </p:nvPr>
        </p:nvSpPr>
        <p:spPr/>
        <p:txBody>
          <a:bodyPr/>
          <a:lstStyle/>
          <a:p>
            <a:fld id="{C44D717B-36A2-4940-9FF4-FCD56EDF78D1}" type="datetimeFigureOut">
              <a:rPr lang="en-US" smtClean="0"/>
              <a:t>4/27/22</a:t>
            </a:fld>
            <a:endParaRPr lang="en-US"/>
          </a:p>
        </p:txBody>
      </p:sp>
      <p:sp>
        <p:nvSpPr>
          <p:cNvPr id="5" name="Footer Placeholder 4">
            <a:extLst>
              <a:ext uri="{FF2B5EF4-FFF2-40B4-BE49-F238E27FC236}">
                <a16:creationId xmlns:a16="http://schemas.microsoft.com/office/drawing/2014/main" id="{5D4306D6-3C3C-B448-8B66-3B6F8A58F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6466E5-928B-D24F-B36F-39B0814387B3}"/>
              </a:ext>
            </a:extLst>
          </p:cNvPr>
          <p:cNvSpPr>
            <a:spLocks noGrp="1"/>
          </p:cNvSpPr>
          <p:nvPr>
            <p:ph type="sldNum" sz="quarter" idx="12"/>
          </p:nvPr>
        </p:nvSpPr>
        <p:spPr/>
        <p:txBody>
          <a:bodyPr/>
          <a:lstStyle/>
          <a:p>
            <a:fld id="{AA91DD94-ED1E-AC40-BE16-1E6E3407E057}" type="slidenum">
              <a:rPr lang="en-US" smtClean="0"/>
              <a:t>‹#›</a:t>
            </a:fld>
            <a:endParaRPr lang="en-US"/>
          </a:p>
        </p:txBody>
      </p:sp>
    </p:spTree>
    <p:extLst>
      <p:ext uri="{BB962C8B-B14F-4D97-AF65-F5344CB8AC3E}">
        <p14:creationId xmlns:p14="http://schemas.microsoft.com/office/powerpoint/2010/main" val="3675653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01C77-5817-0E4C-B61E-BC2824E70F8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99EDC379-5D9C-B045-AB86-D9FFDEF69E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4CAF7C8-95F8-4E40-9BB7-2FD18CFE3ED0}"/>
              </a:ext>
            </a:extLst>
          </p:cNvPr>
          <p:cNvSpPr>
            <a:spLocks noGrp="1"/>
          </p:cNvSpPr>
          <p:nvPr>
            <p:ph type="dt" sz="half" idx="10"/>
          </p:nvPr>
        </p:nvSpPr>
        <p:spPr/>
        <p:txBody>
          <a:bodyPr/>
          <a:lstStyle/>
          <a:p>
            <a:fld id="{C44D717B-36A2-4940-9FF4-FCD56EDF78D1}" type="datetimeFigureOut">
              <a:rPr lang="en-US" smtClean="0"/>
              <a:t>4/27/22</a:t>
            </a:fld>
            <a:endParaRPr lang="en-US"/>
          </a:p>
        </p:txBody>
      </p:sp>
      <p:sp>
        <p:nvSpPr>
          <p:cNvPr id="5" name="Footer Placeholder 4">
            <a:extLst>
              <a:ext uri="{FF2B5EF4-FFF2-40B4-BE49-F238E27FC236}">
                <a16:creationId xmlns:a16="http://schemas.microsoft.com/office/drawing/2014/main" id="{E4E02879-CA1C-434A-A3DA-A835BB3AF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B512C4-92AE-9D4E-9BD7-06452B434289}"/>
              </a:ext>
            </a:extLst>
          </p:cNvPr>
          <p:cNvSpPr>
            <a:spLocks noGrp="1"/>
          </p:cNvSpPr>
          <p:nvPr>
            <p:ph type="sldNum" sz="quarter" idx="12"/>
          </p:nvPr>
        </p:nvSpPr>
        <p:spPr/>
        <p:txBody>
          <a:bodyPr/>
          <a:lstStyle/>
          <a:p>
            <a:fld id="{AA91DD94-ED1E-AC40-BE16-1E6E3407E057}" type="slidenum">
              <a:rPr lang="en-US" smtClean="0"/>
              <a:t>‹#›</a:t>
            </a:fld>
            <a:endParaRPr lang="en-US"/>
          </a:p>
        </p:txBody>
      </p:sp>
    </p:spTree>
    <p:extLst>
      <p:ext uri="{BB962C8B-B14F-4D97-AF65-F5344CB8AC3E}">
        <p14:creationId xmlns:p14="http://schemas.microsoft.com/office/powerpoint/2010/main" val="29980685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13D8C-4996-BE40-AB5B-B34B4BCF3C8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D9EDCE8-D12C-DF44-A65A-00BEE86266E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85E4A606-0682-4443-9D2E-5B6B9D93EA4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2A8A6E7-FC83-4447-8013-A26F06E855B0}"/>
              </a:ext>
            </a:extLst>
          </p:cNvPr>
          <p:cNvSpPr>
            <a:spLocks noGrp="1"/>
          </p:cNvSpPr>
          <p:nvPr>
            <p:ph type="dt" sz="half" idx="10"/>
          </p:nvPr>
        </p:nvSpPr>
        <p:spPr/>
        <p:txBody>
          <a:bodyPr/>
          <a:lstStyle/>
          <a:p>
            <a:fld id="{C44D717B-36A2-4940-9FF4-FCD56EDF78D1}" type="datetimeFigureOut">
              <a:rPr lang="en-US" smtClean="0"/>
              <a:t>4/27/22</a:t>
            </a:fld>
            <a:endParaRPr lang="en-US"/>
          </a:p>
        </p:txBody>
      </p:sp>
      <p:sp>
        <p:nvSpPr>
          <p:cNvPr id="6" name="Footer Placeholder 5">
            <a:extLst>
              <a:ext uri="{FF2B5EF4-FFF2-40B4-BE49-F238E27FC236}">
                <a16:creationId xmlns:a16="http://schemas.microsoft.com/office/drawing/2014/main" id="{E3C339ED-DA84-CB46-A76B-EB13E4EB4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CC23E9-6A86-0D44-B0B2-A9095DEA1A0F}"/>
              </a:ext>
            </a:extLst>
          </p:cNvPr>
          <p:cNvSpPr>
            <a:spLocks noGrp="1"/>
          </p:cNvSpPr>
          <p:nvPr>
            <p:ph type="sldNum" sz="quarter" idx="12"/>
          </p:nvPr>
        </p:nvSpPr>
        <p:spPr/>
        <p:txBody>
          <a:bodyPr/>
          <a:lstStyle/>
          <a:p>
            <a:fld id="{AA91DD94-ED1E-AC40-BE16-1E6E3407E057}" type="slidenum">
              <a:rPr lang="en-US" smtClean="0"/>
              <a:t>‹#›</a:t>
            </a:fld>
            <a:endParaRPr lang="en-US"/>
          </a:p>
        </p:txBody>
      </p:sp>
    </p:spTree>
    <p:extLst>
      <p:ext uri="{BB962C8B-B14F-4D97-AF65-F5344CB8AC3E}">
        <p14:creationId xmlns:p14="http://schemas.microsoft.com/office/powerpoint/2010/main" val="31674466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60874-F9B8-7646-BA4A-DC388E27BC3A}"/>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3F2FEC3-5C5A-104A-9CFA-F60C72FBB64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2AD7E3C-5C19-8349-86B4-74D2652D98F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03F2A14-11A6-C64B-9E34-8B24B58150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7B7AB84-D532-E347-A17D-FA55FCD6D61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ACB30A8-AA19-3045-A25F-90AAC0A65CCF}"/>
              </a:ext>
            </a:extLst>
          </p:cNvPr>
          <p:cNvSpPr>
            <a:spLocks noGrp="1"/>
          </p:cNvSpPr>
          <p:nvPr>
            <p:ph type="dt" sz="half" idx="10"/>
          </p:nvPr>
        </p:nvSpPr>
        <p:spPr/>
        <p:txBody>
          <a:bodyPr/>
          <a:lstStyle/>
          <a:p>
            <a:fld id="{C44D717B-36A2-4940-9FF4-FCD56EDF78D1}" type="datetimeFigureOut">
              <a:rPr lang="en-US" smtClean="0"/>
              <a:t>4/27/22</a:t>
            </a:fld>
            <a:endParaRPr lang="en-US"/>
          </a:p>
        </p:txBody>
      </p:sp>
      <p:sp>
        <p:nvSpPr>
          <p:cNvPr id="8" name="Footer Placeholder 7">
            <a:extLst>
              <a:ext uri="{FF2B5EF4-FFF2-40B4-BE49-F238E27FC236}">
                <a16:creationId xmlns:a16="http://schemas.microsoft.com/office/drawing/2014/main" id="{4D745819-A10D-C44A-B88E-AA12A46525B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32D769-726E-6246-A2BE-2943E9E5D0F1}"/>
              </a:ext>
            </a:extLst>
          </p:cNvPr>
          <p:cNvSpPr>
            <a:spLocks noGrp="1"/>
          </p:cNvSpPr>
          <p:nvPr>
            <p:ph type="sldNum" sz="quarter" idx="12"/>
          </p:nvPr>
        </p:nvSpPr>
        <p:spPr/>
        <p:txBody>
          <a:bodyPr/>
          <a:lstStyle/>
          <a:p>
            <a:fld id="{AA91DD94-ED1E-AC40-BE16-1E6E3407E057}" type="slidenum">
              <a:rPr lang="en-US" smtClean="0"/>
              <a:t>‹#›</a:t>
            </a:fld>
            <a:endParaRPr lang="en-US"/>
          </a:p>
        </p:txBody>
      </p:sp>
    </p:spTree>
    <p:extLst>
      <p:ext uri="{BB962C8B-B14F-4D97-AF65-F5344CB8AC3E}">
        <p14:creationId xmlns:p14="http://schemas.microsoft.com/office/powerpoint/2010/main" val="6227929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06621-9B39-0D41-A836-8B0BEB4652F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64E13DE5-C41A-7C4E-80CA-A6BD4CB24901}"/>
              </a:ext>
            </a:extLst>
          </p:cNvPr>
          <p:cNvSpPr>
            <a:spLocks noGrp="1"/>
          </p:cNvSpPr>
          <p:nvPr>
            <p:ph type="dt" sz="half" idx="10"/>
          </p:nvPr>
        </p:nvSpPr>
        <p:spPr/>
        <p:txBody>
          <a:bodyPr/>
          <a:lstStyle/>
          <a:p>
            <a:fld id="{C44D717B-36A2-4940-9FF4-FCD56EDF78D1}" type="datetimeFigureOut">
              <a:rPr lang="en-US" smtClean="0"/>
              <a:t>4/27/22</a:t>
            </a:fld>
            <a:endParaRPr lang="en-US"/>
          </a:p>
        </p:txBody>
      </p:sp>
      <p:sp>
        <p:nvSpPr>
          <p:cNvPr id="4" name="Footer Placeholder 3">
            <a:extLst>
              <a:ext uri="{FF2B5EF4-FFF2-40B4-BE49-F238E27FC236}">
                <a16:creationId xmlns:a16="http://schemas.microsoft.com/office/drawing/2014/main" id="{4BCC0700-F31D-8D48-A53D-341BAB988CE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98BB9C4-EC2C-C644-A88B-CC900410C584}"/>
              </a:ext>
            </a:extLst>
          </p:cNvPr>
          <p:cNvSpPr>
            <a:spLocks noGrp="1"/>
          </p:cNvSpPr>
          <p:nvPr>
            <p:ph type="sldNum" sz="quarter" idx="12"/>
          </p:nvPr>
        </p:nvSpPr>
        <p:spPr/>
        <p:txBody>
          <a:bodyPr/>
          <a:lstStyle/>
          <a:p>
            <a:fld id="{AA91DD94-ED1E-AC40-BE16-1E6E3407E057}" type="slidenum">
              <a:rPr lang="en-US" smtClean="0"/>
              <a:t>‹#›</a:t>
            </a:fld>
            <a:endParaRPr lang="en-US"/>
          </a:p>
        </p:txBody>
      </p:sp>
    </p:spTree>
    <p:extLst>
      <p:ext uri="{BB962C8B-B14F-4D97-AF65-F5344CB8AC3E}">
        <p14:creationId xmlns:p14="http://schemas.microsoft.com/office/powerpoint/2010/main" val="585434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E327EA-A99D-2646-BA5A-B228D3636AF1}"/>
              </a:ext>
            </a:extLst>
          </p:cNvPr>
          <p:cNvSpPr>
            <a:spLocks noGrp="1"/>
          </p:cNvSpPr>
          <p:nvPr>
            <p:ph type="dt" sz="half" idx="10"/>
          </p:nvPr>
        </p:nvSpPr>
        <p:spPr/>
        <p:txBody>
          <a:bodyPr/>
          <a:lstStyle/>
          <a:p>
            <a:fld id="{C44D717B-36A2-4940-9FF4-FCD56EDF78D1}" type="datetimeFigureOut">
              <a:rPr lang="en-US" smtClean="0"/>
              <a:t>4/27/22</a:t>
            </a:fld>
            <a:endParaRPr lang="en-US"/>
          </a:p>
        </p:txBody>
      </p:sp>
      <p:sp>
        <p:nvSpPr>
          <p:cNvPr id="3" name="Footer Placeholder 2">
            <a:extLst>
              <a:ext uri="{FF2B5EF4-FFF2-40B4-BE49-F238E27FC236}">
                <a16:creationId xmlns:a16="http://schemas.microsoft.com/office/drawing/2014/main" id="{6ADD7178-830B-6A46-9BCE-0771E12705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7A5828D-1E59-F845-84F5-6602F897F1EC}"/>
              </a:ext>
            </a:extLst>
          </p:cNvPr>
          <p:cNvSpPr>
            <a:spLocks noGrp="1"/>
          </p:cNvSpPr>
          <p:nvPr>
            <p:ph type="sldNum" sz="quarter" idx="12"/>
          </p:nvPr>
        </p:nvSpPr>
        <p:spPr/>
        <p:txBody>
          <a:bodyPr/>
          <a:lstStyle/>
          <a:p>
            <a:fld id="{AA91DD94-ED1E-AC40-BE16-1E6E3407E057}" type="slidenum">
              <a:rPr lang="en-US" smtClean="0"/>
              <a:t>‹#›</a:t>
            </a:fld>
            <a:endParaRPr lang="en-US"/>
          </a:p>
        </p:txBody>
      </p:sp>
    </p:spTree>
    <p:extLst>
      <p:ext uri="{BB962C8B-B14F-4D97-AF65-F5344CB8AC3E}">
        <p14:creationId xmlns:p14="http://schemas.microsoft.com/office/powerpoint/2010/main" val="2345347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AD885-83FD-1B48-ADD0-23775684E26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77C5A15-6DC0-FF49-818C-64C4644652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B1EF7051-C925-344C-A311-4E4E7BBFA5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3FB3BBB-015B-D744-AC48-F313063E243F}"/>
              </a:ext>
            </a:extLst>
          </p:cNvPr>
          <p:cNvSpPr>
            <a:spLocks noGrp="1"/>
          </p:cNvSpPr>
          <p:nvPr>
            <p:ph type="dt" sz="half" idx="10"/>
          </p:nvPr>
        </p:nvSpPr>
        <p:spPr/>
        <p:txBody>
          <a:bodyPr/>
          <a:lstStyle/>
          <a:p>
            <a:fld id="{C44D717B-36A2-4940-9FF4-FCD56EDF78D1}" type="datetimeFigureOut">
              <a:rPr lang="en-US" smtClean="0"/>
              <a:t>4/27/22</a:t>
            </a:fld>
            <a:endParaRPr lang="en-US"/>
          </a:p>
        </p:txBody>
      </p:sp>
      <p:sp>
        <p:nvSpPr>
          <p:cNvPr id="6" name="Footer Placeholder 5">
            <a:extLst>
              <a:ext uri="{FF2B5EF4-FFF2-40B4-BE49-F238E27FC236}">
                <a16:creationId xmlns:a16="http://schemas.microsoft.com/office/drawing/2014/main" id="{DBD3BC18-C19B-A54C-976E-946D8CC54A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E9D42B-2F9F-9A41-89C5-C167DC64736B}"/>
              </a:ext>
            </a:extLst>
          </p:cNvPr>
          <p:cNvSpPr>
            <a:spLocks noGrp="1"/>
          </p:cNvSpPr>
          <p:nvPr>
            <p:ph type="sldNum" sz="quarter" idx="12"/>
          </p:nvPr>
        </p:nvSpPr>
        <p:spPr/>
        <p:txBody>
          <a:bodyPr/>
          <a:lstStyle/>
          <a:p>
            <a:fld id="{AA91DD94-ED1E-AC40-BE16-1E6E3407E057}" type="slidenum">
              <a:rPr lang="en-US" smtClean="0"/>
              <a:t>‹#›</a:t>
            </a:fld>
            <a:endParaRPr lang="en-US"/>
          </a:p>
        </p:txBody>
      </p:sp>
    </p:spTree>
    <p:extLst>
      <p:ext uri="{BB962C8B-B14F-4D97-AF65-F5344CB8AC3E}">
        <p14:creationId xmlns:p14="http://schemas.microsoft.com/office/powerpoint/2010/main" val="2320546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89773-7E1E-674D-8D00-9A4542D33AC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133B678-19D7-6D4D-A814-4336B8A87F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20B673-8110-0645-999C-6B77D55470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D1513F5-00AD-2B4C-9436-A59EA9C66CC5}"/>
              </a:ext>
            </a:extLst>
          </p:cNvPr>
          <p:cNvSpPr>
            <a:spLocks noGrp="1"/>
          </p:cNvSpPr>
          <p:nvPr>
            <p:ph type="dt" sz="half" idx="10"/>
          </p:nvPr>
        </p:nvSpPr>
        <p:spPr/>
        <p:txBody>
          <a:bodyPr/>
          <a:lstStyle/>
          <a:p>
            <a:fld id="{C44D717B-36A2-4940-9FF4-FCD56EDF78D1}" type="datetimeFigureOut">
              <a:rPr lang="en-US" smtClean="0"/>
              <a:t>4/27/22</a:t>
            </a:fld>
            <a:endParaRPr lang="en-US"/>
          </a:p>
        </p:txBody>
      </p:sp>
      <p:sp>
        <p:nvSpPr>
          <p:cNvPr id="6" name="Footer Placeholder 5">
            <a:extLst>
              <a:ext uri="{FF2B5EF4-FFF2-40B4-BE49-F238E27FC236}">
                <a16:creationId xmlns:a16="http://schemas.microsoft.com/office/drawing/2014/main" id="{2885C92C-3C31-2D49-A54F-033862E961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D8CC05-81E4-014B-86EA-75D6548AA37C}"/>
              </a:ext>
            </a:extLst>
          </p:cNvPr>
          <p:cNvSpPr>
            <a:spLocks noGrp="1"/>
          </p:cNvSpPr>
          <p:nvPr>
            <p:ph type="sldNum" sz="quarter" idx="12"/>
          </p:nvPr>
        </p:nvSpPr>
        <p:spPr/>
        <p:txBody>
          <a:bodyPr/>
          <a:lstStyle/>
          <a:p>
            <a:fld id="{AA91DD94-ED1E-AC40-BE16-1E6E3407E057}" type="slidenum">
              <a:rPr lang="en-US" smtClean="0"/>
              <a:t>‹#›</a:t>
            </a:fld>
            <a:endParaRPr lang="en-US"/>
          </a:p>
        </p:txBody>
      </p:sp>
    </p:spTree>
    <p:extLst>
      <p:ext uri="{BB962C8B-B14F-4D97-AF65-F5344CB8AC3E}">
        <p14:creationId xmlns:p14="http://schemas.microsoft.com/office/powerpoint/2010/main" val="3659267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4D3D35-A0AC-8744-8A2E-D3A4409E54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0E95DDD-E45D-5B4B-B403-745976F22C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7E480BB-A846-F842-930C-1F27C5C865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4D717B-36A2-4940-9FF4-FCD56EDF78D1}" type="datetimeFigureOut">
              <a:rPr lang="en-US" smtClean="0"/>
              <a:t>4/27/22</a:t>
            </a:fld>
            <a:endParaRPr lang="en-US"/>
          </a:p>
        </p:txBody>
      </p:sp>
      <p:sp>
        <p:nvSpPr>
          <p:cNvPr id="5" name="Footer Placeholder 4">
            <a:extLst>
              <a:ext uri="{FF2B5EF4-FFF2-40B4-BE49-F238E27FC236}">
                <a16:creationId xmlns:a16="http://schemas.microsoft.com/office/drawing/2014/main" id="{74373E29-113D-7742-AAF4-8DB6C2249E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4AFE70-8068-8E4A-9E7A-BC3E013959B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91DD94-ED1E-AC40-BE16-1E6E3407E057}" type="slidenum">
              <a:rPr lang="en-US" smtClean="0"/>
              <a:t>‹#›</a:t>
            </a:fld>
            <a:endParaRPr lang="en-US"/>
          </a:p>
        </p:txBody>
      </p:sp>
    </p:spTree>
    <p:extLst>
      <p:ext uri="{BB962C8B-B14F-4D97-AF65-F5344CB8AC3E}">
        <p14:creationId xmlns:p14="http://schemas.microsoft.com/office/powerpoint/2010/main" val="37754128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14394-209C-A042-82D8-3C0D84486F0B}"/>
              </a:ext>
            </a:extLst>
          </p:cNvPr>
          <p:cNvSpPr>
            <a:spLocks noGrp="1"/>
          </p:cNvSpPr>
          <p:nvPr>
            <p:ph type="ctrTitle"/>
          </p:nvPr>
        </p:nvSpPr>
        <p:spPr/>
        <p:txBody>
          <a:bodyPr/>
          <a:lstStyle/>
          <a:p>
            <a:r>
              <a:rPr lang="en-US" dirty="0"/>
              <a:t>Remote Management Forms</a:t>
            </a:r>
          </a:p>
        </p:txBody>
      </p:sp>
      <p:sp>
        <p:nvSpPr>
          <p:cNvPr id="3" name="Subtitle 2">
            <a:extLst>
              <a:ext uri="{FF2B5EF4-FFF2-40B4-BE49-F238E27FC236}">
                <a16:creationId xmlns:a16="http://schemas.microsoft.com/office/drawing/2014/main" id="{BFB89A65-029E-5646-A53C-34195D31F09F}"/>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072303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Table 1">
            <a:extLst>
              <a:ext uri="{FF2B5EF4-FFF2-40B4-BE49-F238E27FC236}">
                <a16:creationId xmlns:a16="http://schemas.microsoft.com/office/drawing/2014/main" id="{351BC1F9-8B6D-E94C-A834-A28B2E8062B8}"/>
              </a:ext>
            </a:extLst>
          </p:cNvPr>
          <p:cNvPicPr>
            <a:picLocks noChangeAspect="1"/>
          </p:cNvPicPr>
          <p:nvPr/>
        </p:nvPicPr>
        <p:blipFill rotWithShape="1">
          <a:blip r:embed="rId3"/>
          <a:srcRect b="66881"/>
          <a:stretch/>
        </p:blipFill>
        <p:spPr>
          <a:xfrm>
            <a:off x="219987" y="3311040"/>
            <a:ext cx="5969112" cy="1774260"/>
          </a:xfrm>
          <a:prstGeom prst="rect">
            <a:avLst/>
          </a:prstGeom>
        </p:spPr>
      </p:pic>
      <p:pic>
        <p:nvPicPr>
          <p:cNvPr id="5" name="Picture 4" descr="Table&#10;&#10;Description automatically generated">
            <a:extLst>
              <a:ext uri="{FF2B5EF4-FFF2-40B4-BE49-F238E27FC236}">
                <a16:creationId xmlns:a16="http://schemas.microsoft.com/office/drawing/2014/main" id="{B0D0936B-0A36-AC42-9C6F-EDC3BC6E46AC}"/>
              </a:ext>
            </a:extLst>
          </p:cNvPr>
          <p:cNvPicPr>
            <a:picLocks noChangeAspect="1"/>
          </p:cNvPicPr>
          <p:nvPr/>
        </p:nvPicPr>
        <p:blipFill rotWithShape="1">
          <a:blip r:embed="rId4"/>
          <a:srcRect b="42589"/>
          <a:stretch/>
        </p:blipFill>
        <p:spPr>
          <a:xfrm>
            <a:off x="6306915" y="3113904"/>
            <a:ext cx="5684198" cy="2805266"/>
          </a:xfrm>
          <a:prstGeom prst="rect">
            <a:avLst/>
          </a:prstGeom>
        </p:spPr>
      </p:pic>
      <p:sp>
        <p:nvSpPr>
          <p:cNvPr id="11" name="TextBox 10">
            <a:extLst>
              <a:ext uri="{FF2B5EF4-FFF2-40B4-BE49-F238E27FC236}">
                <a16:creationId xmlns:a16="http://schemas.microsoft.com/office/drawing/2014/main" id="{1C6E808F-076B-9144-B080-FEBE9525BE48}"/>
              </a:ext>
            </a:extLst>
          </p:cNvPr>
          <p:cNvSpPr txBox="1"/>
          <p:nvPr/>
        </p:nvSpPr>
        <p:spPr>
          <a:xfrm>
            <a:off x="357352" y="441435"/>
            <a:ext cx="10447282" cy="2800767"/>
          </a:xfrm>
          <a:prstGeom prst="rect">
            <a:avLst/>
          </a:prstGeom>
          <a:noFill/>
        </p:spPr>
        <p:txBody>
          <a:bodyPr wrap="square" rtlCol="0">
            <a:spAutoFit/>
          </a:bodyPr>
          <a:lstStyle/>
          <a:p>
            <a:r>
              <a:rPr lang="en-US" sz="1600" dirty="0"/>
              <a:t>When all the remote management data is compiled, there are </a:t>
            </a:r>
            <a:r>
              <a:rPr lang="en-US" sz="1600" b="1" dirty="0"/>
              <a:t>1306 forms </a:t>
            </a:r>
            <a:r>
              <a:rPr lang="en-US" sz="1600" dirty="0"/>
              <a:t>total across all diagnostic groups</a:t>
            </a:r>
          </a:p>
          <a:p>
            <a:r>
              <a:rPr lang="en-US" sz="1600" dirty="0"/>
              <a:t>Of which </a:t>
            </a:r>
            <a:r>
              <a:rPr lang="en-US" sz="1600" b="1" dirty="0"/>
              <a:t>746 (57%) are incomplete </a:t>
            </a:r>
            <a:r>
              <a:rPr lang="en-US" sz="1600" dirty="0"/>
              <a:t>in terms of previous appointment date.</a:t>
            </a:r>
          </a:p>
          <a:p>
            <a:endParaRPr lang="en-US" sz="1600" dirty="0"/>
          </a:p>
          <a:p>
            <a:r>
              <a:rPr lang="en-US" sz="1600" dirty="0"/>
              <a:t>For the patients for whom we have a previous appointment date for (n= 554 – excluding those with a clearly incorrectly entered date e.g. in the future), we can infer ‘time spent on backlog’ as the interval in months between their previous appointment and the time of this remote management form “visit”.  </a:t>
            </a:r>
          </a:p>
          <a:p>
            <a:endParaRPr lang="en-US" sz="1600" dirty="0"/>
          </a:p>
          <a:p>
            <a:r>
              <a:rPr lang="en-US" sz="1600" dirty="0"/>
              <a:t>The tables below show how many patients had been waiting for how many months (Table 1.), and how many patients’ remote management forms were being reviewed each 3-month quarter (starting in Nov 2020 – here called ‘2021.1’ -  which is the date of the first form reviewed).  See overleaf for a graph.</a:t>
            </a:r>
          </a:p>
          <a:p>
            <a:endParaRPr lang="en-US" sz="1600" dirty="0"/>
          </a:p>
        </p:txBody>
      </p:sp>
      <p:sp>
        <p:nvSpPr>
          <p:cNvPr id="13" name="TextBox 12">
            <a:extLst>
              <a:ext uri="{FF2B5EF4-FFF2-40B4-BE49-F238E27FC236}">
                <a16:creationId xmlns:a16="http://schemas.microsoft.com/office/drawing/2014/main" id="{AD2118F4-FF3A-FA44-B48A-7D4137C6B002}"/>
              </a:ext>
            </a:extLst>
          </p:cNvPr>
          <p:cNvSpPr txBox="1"/>
          <p:nvPr/>
        </p:nvSpPr>
        <p:spPr>
          <a:xfrm>
            <a:off x="219987" y="5123361"/>
            <a:ext cx="627864" cy="276999"/>
          </a:xfrm>
          <a:prstGeom prst="rect">
            <a:avLst/>
          </a:prstGeom>
          <a:noFill/>
        </p:spPr>
        <p:txBody>
          <a:bodyPr wrap="none" rtlCol="0">
            <a:spAutoFit/>
          </a:bodyPr>
          <a:lstStyle/>
          <a:p>
            <a:r>
              <a:rPr lang="en-US" sz="1200"/>
              <a:t>Table 1</a:t>
            </a:r>
            <a:endParaRPr lang="en-US" sz="1200" dirty="0"/>
          </a:p>
        </p:txBody>
      </p:sp>
      <p:sp>
        <p:nvSpPr>
          <p:cNvPr id="15" name="TextBox 14">
            <a:extLst>
              <a:ext uri="{FF2B5EF4-FFF2-40B4-BE49-F238E27FC236}">
                <a16:creationId xmlns:a16="http://schemas.microsoft.com/office/drawing/2014/main" id="{15B879AA-C72E-954C-997B-29EBACC71DD6}"/>
              </a:ext>
            </a:extLst>
          </p:cNvPr>
          <p:cNvSpPr txBox="1"/>
          <p:nvPr/>
        </p:nvSpPr>
        <p:spPr>
          <a:xfrm>
            <a:off x="6306914" y="5919169"/>
            <a:ext cx="2243961" cy="307777"/>
          </a:xfrm>
          <a:prstGeom prst="rect">
            <a:avLst/>
          </a:prstGeom>
          <a:noFill/>
        </p:spPr>
        <p:txBody>
          <a:bodyPr wrap="square" rtlCol="0">
            <a:spAutoFit/>
          </a:bodyPr>
          <a:lstStyle/>
          <a:p>
            <a:r>
              <a:rPr lang="en-US" sz="1400" dirty="0"/>
              <a:t>Table 2</a:t>
            </a:r>
          </a:p>
        </p:txBody>
      </p:sp>
    </p:spTree>
    <p:extLst>
      <p:ext uri="{BB962C8B-B14F-4D97-AF65-F5344CB8AC3E}">
        <p14:creationId xmlns:p14="http://schemas.microsoft.com/office/powerpoint/2010/main" val="20067631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ED7AB472-3AFE-F843-9BFD-47BF56DA083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64E5B487-5BEB-9C4A-B5A4-622E84446BCF}"/>
              </a:ext>
            </a:extLst>
          </p:cNvPr>
          <p:cNvPicPr>
            <a:picLocks noChangeAspect="1"/>
          </p:cNvPicPr>
          <p:nvPr/>
        </p:nvPicPr>
        <p:blipFill>
          <a:blip r:embed="rId2"/>
          <a:stretch>
            <a:fillRect/>
          </a:stretch>
        </p:blipFill>
        <p:spPr>
          <a:xfrm>
            <a:off x="885396" y="177800"/>
            <a:ext cx="6380376" cy="6502400"/>
          </a:xfrm>
          <a:prstGeom prst="rect">
            <a:avLst/>
          </a:prstGeom>
        </p:spPr>
      </p:pic>
    </p:spTree>
    <p:extLst>
      <p:ext uri="{BB962C8B-B14F-4D97-AF65-F5344CB8AC3E}">
        <p14:creationId xmlns:p14="http://schemas.microsoft.com/office/powerpoint/2010/main" val="2554986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8AE378-8C77-A146-A293-0ADF0F9EF7A8}"/>
              </a:ext>
            </a:extLst>
          </p:cNvPr>
          <p:cNvSpPr txBox="1"/>
          <p:nvPr/>
        </p:nvSpPr>
        <p:spPr>
          <a:xfrm>
            <a:off x="271850" y="383060"/>
            <a:ext cx="11627708" cy="830997"/>
          </a:xfrm>
          <a:prstGeom prst="rect">
            <a:avLst/>
          </a:prstGeom>
          <a:noFill/>
        </p:spPr>
        <p:txBody>
          <a:bodyPr wrap="square" rtlCol="0">
            <a:spAutoFit/>
          </a:bodyPr>
          <a:lstStyle/>
          <a:p>
            <a:r>
              <a:rPr lang="en-US" sz="1600" dirty="0"/>
              <a:t>Here we see the </a:t>
            </a:r>
            <a:r>
              <a:rPr lang="en-US" sz="1600" b="1" dirty="0"/>
              <a:t>total</a:t>
            </a:r>
            <a:r>
              <a:rPr lang="en-US" sz="1600" dirty="0"/>
              <a:t> number of patients reviewed by remote management in each diagnostic group (total – including those with incomplete data)</a:t>
            </a:r>
          </a:p>
          <a:p>
            <a:endParaRPr lang="en-US" sz="1600" dirty="0"/>
          </a:p>
        </p:txBody>
      </p:sp>
      <p:pic>
        <p:nvPicPr>
          <p:cNvPr id="5" name="Picture 4" descr="Graphical user interface, text, application, email&#10;&#10;Description automatically generated">
            <a:extLst>
              <a:ext uri="{FF2B5EF4-FFF2-40B4-BE49-F238E27FC236}">
                <a16:creationId xmlns:a16="http://schemas.microsoft.com/office/drawing/2014/main" id="{E131E453-D118-DB45-8A9C-66F72D55D4F3}"/>
              </a:ext>
            </a:extLst>
          </p:cNvPr>
          <p:cNvPicPr>
            <a:picLocks noChangeAspect="1"/>
          </p:cNvPicPr>
          <p:nvPr/>
        </p:nvPicPr>
        <p:blipFill rotWithShape="1">
          <a:blip r:embed="rId3"/>
          <a:srcRect b="53153"/>
          <a:stretch/>
        </p:blipFill>
        <p:spPr>
          <a:xfrm>
            <a:off x="292442" y="1214057"/>
            <a:ext cx="5158649" cy="2393202"/>
          </a:xfrm>
          <a:prstGeom prst="rect">
            <a:avLst/>
          </a:prstGeom>
        </p:spPr>
      </p:pic>
      <p:pic>
        <p:nvPicPr>
          <p:cNvPr id="15" name="Picture 14" descr="Chart, bar chart, histogram&#10;&#10;Description automatically generated">
            <a:extLst>
              <a:ext uri="{FF2B5EF4-FFF2-40B4-BE49-F238E27FC236}">
                <a16:creationId xmlns:a16="http://schemas.microsoft.com/office/drawing/2014/main" id="{4D5A74A4-C706-C440-901E-74051F257FC9}"/>
              </a:ext>
            </a:extLst>
          </p:cNvPr>
          <p:cNvPicPr>
            <a:picLocks noChangeAspect="1"/>
          </p:cNvPicPr>
          <p:nvPr/>
        </p:nvPicPr>
        <p:blipFill>
          <a:blip r:embed="rId4"/>
          <a:stretch>
            <a:fillRect/>
          </a:stretch>
        </p:blipFill>
        <p:spPr>
          <a:xfrm>
            <a:off x="6096000" y="1169024"/>
            <a:ext cx="5369970" cy="5315124"/>
          </a:xfrm>
          <a:prstGeom prst="rect">
            <a:avLst/>
          </a:prstGeom>
        </p:spPr>
      </p:pic>
    </p:spTree>
    <p:extLst>
      <p:ext uri="{BB962C8B-B14F-4D97-AF65-F5344CB8AC3E}">
        <p14:creationId xmlns:p14="http://schemas.microsoft.com/office/powerpoint/2010/main" val="1215818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49CE38A-0714-B14A-BA14-A32275E97782}"/>
              </a:ext>
            </a:extLst>
          </p:cNvPr>
          <p:cNvSpPr txBox="1"/>
          <p:nvPr/>
        </p:nvSpPr>
        <p:spPr>
          <a:xfrm>
            <a:off x="296562" y="506626"/>
            <a:ext cx="10169612" cy="646331"/>
          </a:xfrm>
          <a:prstGeom prst="rect">
            <a:avLst/>
          </a:prstGeom>
          <a:noFill/>
        </p:spPr>
        <p:txBody>
          <a:bodyPr wrap="square" rtlCol="0">
            <a:spAutoFit/>
          </a:bodyPr>
          <a:lstStyle/>
          <a:p>
            <a:r>
              <a:rPr lang="en-US" dirty="0"/>
              <a:t>Here we can see a further breakdown by each diagnosis how many were on the backlog for how long (for the subset this data is available)</a:t>
            </a:r>
          </a:p>
        </p:txBody>
      </p:sp>
      <p:sp>
        <p:nvSpPr>
          <p:cNvPr id="10" name="AutoShape 2">
            <a:extLst>
              <a:ext uri="{FF2B5EF4-FFF2-40B4-BE49-F238E27FC236}">
                <a16:creationId xmlns:a16="http://schemas.microsoft.com/office/drawing/2014/main" id="{D2B254E5-F8C8-C64D-827A-4294D4E1CD5E}"/>
              </a:ext>
            </a:extLst>
          </p:cNvPr>
          <p:cNvSpPr>
            <a:spLocks noChangeAspect="1" noChangeArrowheads="1"/>
          </p:cNvSpPr>
          <p:nvPr/>
        </p:nvSpPr>
        <p:spPr bwMode="auto">
          <a:xfrm>
            <a:off x="1346886" y="-1320114"/>
            <a:ext cx="4901514" cy="490151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Picture 11" descr="Chart, bar chart&#10;&#10;Description automatically generated">
            <a:extLst>
              <a:ext uri="{FF2B5EF4-FFF2-40B4-BE49-F238E27FC236}">
                <a16:creationId xmlns:a16="http://schemas.microsoft.com/office/drawing/2014/main" id="{C42A3E54-3A93-3A43-BF8A-58C64D713F8B}"/>
              </a:ext>
            </a:extLst>
          </p:cNvPr>
          <p:cNvPicPr>
            <a:picLocks noChangeAspect="1"/>
          </p:cNvPicPr>
          <p:nvPr/>
        </p:nvPicPr>
        <p:blipFill>
          <a:blip r:embed="rId2"/>
          <a:stretch>
            <a:fillRect/>
          </a:stretch>
        </p:blipFill>
        <p:spPr>
          <a:xfrm>
            <a:off x="4349578" y="802987"/>
            <a:ext cx="5980671" cy="5815076"/>
          </a:xfrm>
          <a:prstGeom prst="rect">
            <a:avLst/>
          </a:prstGeom>
        </p:spPr>
      </p:pic>
    </p:spTree>
    <p:extLst>
      <p:ext uri="{BB962C8B-B14F-4D97-AF65-F5344CB8AC3E}">
        <p14:creationId xmlns:p14="http://schemas.microsoft.com/office/powerpoint/2010/main" val="35712535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497</TotalTime>
  <Words>217</Words>
  <Application>Microsoft Macintosh PowerPoint</Application>
  <PresentationFormat>Widescreen</PresentationFormat>
  <Paragraphs>13</Paragraphs>
  <Slides>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Remote Management Forms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Remote Management Forms</dc:title>
  <dc:creator>Kurzeja, Dominik (RTH) OUH</dc:creator>
  <cp:lastModifiedBy>Kurzeja, Dominik (RTH) OUH</cp:lastModifiedBy>
  <cp:revision>1</cp:revision>
  <dcterms:created xsi:type="dcterms:W3CDTF">2022-03-09T23:13:39Z</dcterms:created>
  <dcterms:modified xsi:type="dcterms:W3CDTF">2022-04-27T22:32:25Z</dcterms:modified>
</cp:coreProperties>
</file>

<file path=docProps/thumbnail.jpeg>
</file>